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sldIdLst>
    <p:sldId id="256" r:id="rId6"/>
    <p:sldId id="260" r:id="rId7"/>
    <p:sldId id="263" r:id="rId8"/>
    <p:sldId id="266" r:id="rId9"/>
    <p:sldId id="269" r:id="rId10"/>
  </p:sldIdLst>
  <p:sldSz cx="7556500" cy="10680700"/>
  <p:notesSz cx="7556500" cy="10680700"/>
  <p:custDataLst>
    <p:tags r:id="rId1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3.jpeg" /><Relationship Id="rId4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Relationship Id="rId3" Type="http://schemas.openxmlformats.org/officeDocument/2006/relationships/image" Target="../media/image3.jpeg" /><Relationship Id="rId4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Relationship Id="rId3" Type="http://schemas.openxmlformats.org/officeDocument/2006/relationships/image" Target="../media/image3.jpeg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2563" y="1744218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45895" y="3157981"/>
            <a:ext cx="5377763" cy="606133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08653" y="1326075"/>
            <a:ext cx="3125596" cy="86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3"/>
              </a:lnSpc>
              <a:spcBef>
                <a:spcPct val="0"/>
              </a:spcBef>
              <a:spcAft>
                <a:spcPct val="0"/>
              </a:spcAft>
            </a:pPr>
            <a:r>
              <a:rPr sz="2600" b="1" spc="25">
                <a:solidFill>
                  <a:srgbClr val="0070C1"/>
                </a:solidFill>
                <a:latin typeface="Times New Roman"/>
                <a:cs typeface="Times New Roman"/>
              </a:rPr>
              <a:t>Events</a:t>
            </a:r>
            <a:r>
              <a:rPr sz="2600" b="1" spc="28">
                <a:solidFill>
                  <a:srgbClr val="0070C1"/>
                </a:solidFill>
                <a:latin typeface="Times New Roman"/>
                <a:cs typeface="Times New Roman"/>
              </a:rPr>
              <a:t> </a:t>
            </a:r>
            <a:r>
              <a:rPr sz="2600" b="1" spc="28">
                <a:solidFill>
                  <a:srgbClr val="17365D"/>
                </a:solidFill>
                <a:latin typeface="MBCTRC+Times New Roman,Bold"/>
                <a:cs typeface="MBCTRC+Times New Roman,Bold"/>
              </a:rPr>
              <a:t>الـ</a:t>
            </a:r>
            <a:r>
              <a:rPr sz="2600" b="1" spc="12">
                <a:solidFill>
                  <a:srgbClr val="17365D"/>
                </a:solidFill>
                <a:latin typeface="MBCTRC+Times New Roman,Bold"/>
                <a:cs typeface="MBCTRC+Times New Roman,Bold"/>
              </a:rPr>
              <a:t> </a:t>
            </a:r>
            <a:r>
              <a:rPr sz="2600" b="1" spc="18">
                <a:solidFill>
                  <a:srgbClr val="17365D"/>
                </a:solidFill>
                <a:latin typeface="MBCTRC+Times New Roman,Bold"/>
                <a:cs typeface="MBCTRC+Times New Roman,Bold"/>
              </a:rPr>
              <a:t>عن </a:t>
            </a:r>
            <a:r>
              <a:rPr sz="2600" b="1" spc="28">
                <a:solidFill>
                  <a:srgbClr val="17365D"/>
                </a:solidFill>
                <a:latin typeface="MBCTRC+Times New Roman,Bold"/>
                <a:cs typeface="MBCTRC+Times New Roman,Bold"/>
              </a:rPr>
              <a:t>مقدمة#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0048" y="1950870"/>
            <a:ext cx="6718851" cy="81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841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صꢆالخ</a:t>
            </a: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(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الكود</a:t>
            </a:r>
            <a:r>
              <a:rPr sz="1600" spc="10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ꢅꢈالبرمج رةꢇالش ꢅبꢆكت يꢀ خطوة ꢄأو ꢂꢃ ꢁالدر هذا يꢀ أكثر سنتعرف</a:t>
            </a:r>
          </a:p>
          <a:p>
            <a:pPr marL="0" marR="0">
              <a:lnSpc>
                <a:spcPts val="1948"/>
              </a:lnSpc>
              <a:spcBef>
                <a:spcPts val="302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"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ꢊحد ىꢎꢃ تعتمد ꢉبرام </a:t>
            </a: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"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ꢍ</a:t>
            </a:r>
            <a:r>
              <a:rPr sz="1600" spc="10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تعرف ꢉبرام</a:t>
            </a:r>
            <a:r>
              <a:rPr sz="1600" spc="-100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Visual Basic Express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ꢋمꢌꢈ ꢊꢈح، ꢉمꢆلبرنꢆب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81677" y="2628693"/>
            <a:ext cx="2366262" cy="552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“Event Driven Programs”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87856" y="3040173"/>
            <a:ext cx="6733350" cy="82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و ، ꢐسꢇن ندوزꢈالو ꢂم أو</a:t>
            </a:r>
            <a:r>
              <a:rPr sz="1600" spc="11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آخر ꢉمꢆبرن ꢂم رꢈꢈتغ أو زر ꢅضغط ꢏمث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Event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ꢊالحد</a:t>
            </a:r>
            <a:r>
              <a:rPr sz="1600" spc="10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هذا ꢂكوꢈ</a:t>
            </a:r>
          </a:p>
          <a:p>
            <a:pPr marL="2097354" marR="0">
              <a:lnSpc>
                <a:spcPts val="1783"/>
              </a:lnSpc>
              <a:spcBef>
                <a:spcPts val="384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ꢊالحد</a:t>
            </a:r>
            <a:r>
              <a:rPr sz="1600" spc="10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هذا ꢄهꢆتجꢈ</a:t>
            </a:r>
            <a:r>
              <a:rPr sz="1600" spc="10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أو</a:t>
            </a:r>
            <a:r>
              <a:rPr sz="1600" spc="11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ꢍꢈستج </a:t>
            </a:r>
            <a:r>
              <a:rPr sz="1600" spc="-12">
                <a:solidFill>
                  <a:srgbClr val="000000"/>
                </a:solidFill>
                <a:latin typeface="UPCSQJ+Arial"/>
                <a:cs typeface="UPCSQJ+Arial"/>
              </a:rPr>
              <a:t>ꢂأ</a:t>
            </a:r>
            <a:r>
              <a:rPr sz="1600" spc="20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ꢆإم ꢋمꢌم ꢉمꢆالبرن</a:t>
            </a:r>
            <a:r>
              <a:rPr sz="1600" spc="-87">
                <a:solidFill>
                  <a:srgbClr val="000000"/>
                </a:solidFill>
                <a:latin typeface="UPCSQJ+Arial"/>
                <a:cs typeface="UPCSQJ+Arial"/>
              </a:rPr>
              <a:t> </a:t>
            </a:r>
            <a:r>
              <a:rPr sz="1600">
                <a:solidFill>
                  <a:srgbClr val="000000"/>
                </a:solidFill>
                <a:latin typeface="UPCSQJ+Arial"/>
                <a:cs typeface="UPCSQJ+Arial"/>
              </a:rPr>
              <a:t>ꢂكوꢈ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0050" y="1007490"/>
            <a:ext cx="6772275" cy="72320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9924" y="4991285"/>
            <a:ext cx="6720254" cy="74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ودꢀꢁا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فذةꢃن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ꢂم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ودةꢆꢁا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و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F7</a:t>
            </a:r>
            <a:r>
              <a:rPr sz="14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ىꢅع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ضغطꢁا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طريق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ꢂع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ودꢀꢁا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فذةꢃن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ىꢁإ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ꢄتصميꢁا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فذةꢃن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ꢂم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تحولꢁا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نكꢀيم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400" spc="114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KEEKRT+Symbol"/>
                <a:cs typeface="KEEKRT+Symbol"/>
              </a:rPr>
              <a:t></a:t>
            </a:r>
          </a:p>
          <a:p>
            <a:pPr marL="3443300" marR="0">
              <a:lnSpc>
                <a:spcPts val="1713"/>
              </a:lnSpc>
              <a:spcBef>
                <a:spcPts val="26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Shift+F7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طريق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ꢂع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ꢄتصميꢁا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فذةꢃن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RFMHM+Arial"/>
                <a:cs typeface="KRFMHM+Arial"/>
              </a:rPr>
              <a:t>ىꢁإ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2563" y="1751838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45895" y="3157981"/>
            <a:ext cx="5795594" cy="498500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23765" y="1312632"/>
            <a:ext cx="2608970" cy="883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2"/>
              </a:lnSpc>
              <a:spcBef>
                <a:spcPct val="0"/>
              </a:spcBef>
              <a:spcAft>
                <a:spcPct val="0"/>
              </a:spcAft>
            </a:pPr>
            <a:r>
              <a:rPr sz="2600" b="1" spc="-66">
                <a:solidFill>
                  <a:srgbClr val="17365D"/>
                </a:solidFill>
                <a:latin typeface="Cambria"/>
                <a:cs typeface="Cambria"/>
              </a:rPr>
              <a:t>Code</a:t>
            </a:r>
            <a:r>
              <a:rPr sz="2600" b="1" spc="180">
                <a:solidFill>
                  <a:srgbClr val="17365D"/>
                </a:solidFill>
                <a:latin typeface="Cambria"/>
                <a:cs typeface="Cambria"/>
              </a:rPr>
              <a:t> </a:t>
            </a:r>
            <a:r>
              <a:rPr sz="2600" b="1" spc="23">
                <a:solidFill>
                  <a:srgbClr val="17365D"/>
                </a:solidFill>
                <a:latin typeface="REOVTM+Times New Roman,Bold"/>
                <a:cs typeface="REOVTM+Times New Roman,Bold"/>
              </a:rPr>
              <a:t>أكتب</a:t>
            </a:r>
            <a:r>
              <a:rPr sz="2600" b="1" spc="33">
                <a:solidFill>
                  <a:srgbClr val="17365D"/>
                </a:solidFill>
                <a:latin typeface="REOVTM+Times New Roman,Bold"/>
                <a:cs typeface="REOVTM+Times New Roman,Bold"/>
              </a:rPr>
              <a:t> </a:t>
            </a:r>
            <a:r>
              <a:rPr sz="2600" b="1" spc="20">
                <a:solidFill>
                  <a:srgbClr val="17365D"/>
                </a:solidFill>
                <a:latin typeface="REOVTM+Times New Roman,Bold"/>
                <a:cs typeface="REOVTM+Times New Roman,Bold"/>
              </a:rPr>
              <a:t>كيف</a:t>
            </a:r>
            <a:r>
              <a:rPr sz="2600" b="1" spc="18">
                <a:solidFill>
                  <a:srgbClr val="17365D"/>
                </a:solidFill>
                <a:latin typeface="REOVTM+Times New Roman,Bold"/>
                <a:cs typeface="REOVTM+Times New Roman,Bold"/>
              </a:rPr>
              <a:t> </a:t>
            </a:r>
            <a:r>
              <a:rPr sz="2600" b="1">
                <a:solidFill>
                  <a:srgbClr val="17365D"/>
                </a:solidFill>
                <a:latin typeface="REOVTM+Times New Roman,Bold"/>
                <a:cs typeface="REOVTM+Times New Roman,Bold"/>
              </a:rPr>
              <a:t>#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2972" y="1958489"/>
            <a:ext cx="6980883" cy="531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ꢇبرمج</a:t>
            </a:r>
            <a:r>
              <a:rPr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كود</a:t>
            </a:r>
            <a:r>
              <a:rPr sz="16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كتابة</a:t>
            </a:r>
            <a:r>
              <a:rPr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يةꢆكي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ꢅوضꢀس</a:t>
            </a:r>
            <a:r>
              <a:rPr sz="16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،</a:t>
            </a:r>
            <a:r>
              <a:rPr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لتكويدꢁ</a:t>
            </a:r>
            <a:r>
              <a:rPr sz="16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ꢄافذꢀ</a:t>
            </a:r>
            <a:r>
              <a:rPr sz="16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ꢃأساسيا</a:t>
            </a:r>
            <a:r>
              <a:rPr sz="16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ꢂبع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و</a:t>
            </a:r>
            <a:r>
              <a:rPr sz="16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لكودꢁ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كتابة</a:t>
            </a:r>
            <a:r>
              <a:rPr sz="16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أين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اꢀوضح</a:t>
            </a:r>
            <a:r>
              <a:rPr sz="16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أن</a:t>
            </a:r>
            <a:r>
              <a:rPr sz="1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بعد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29048" y="2226714"/>
            <a:ext cx="2891461" cy="531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ꢊكتابت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ꢇف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ꢉتستخد</a:t>
            </a:r>
            <a:r>
              <a:rPr sz="16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ꢇلتꢁ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مرꢁوꢈꢁ</a:t>
            </a:r>
            <a:r>
              <a:rPr sz="16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ꢇه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وما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6688" y="2622954"/>
            <a:ext cx="6964753" cy="1085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دꢁلمرꢁ</a:t>
            </a:r>
            <a:r>
              <a:rPr sz="16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لكودꢁ</a:t>
            </a:r>
            <a:r>
              <a:rPr sz="16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إلى</a:t>
            </a:r>
            <a:r>
              <a:rPr sz="16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ꢐوصوꢎل</a:t>
            </a:r>
            <a:r>
              <a:rPr sz="16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لبرمجيةꢁ</a:t>
            </a:r>
            <a:r>
              <a:rPr sz="16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مرꢁوꢈꢁ</a:t>
            </a:r>
            <a:r>
              <a:rPr sz="16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من</a:t>
            </a:r>
            <a:r>
              <a:rPr sz="16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ꢃلمئاꢁ</a:t>
            </a:r>
            <a:r>
              <a:rPr sz="16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ظꢆتح</a:t>
            </a:r>
            <a:r>
              <a:rPr sz="16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أن</a:t>
            </a:r>
            <a:r>
              <a:rPr sz="16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ꢍيꢎꢏ</a:t>
            </a:r>
            <a:r>
              <a:rPr sz="16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ꢌلي</a:t>
            </a:r>
            <a:r>
              <a:rPr sz="1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ꢊꢀꢁ</a:t>
            </a:r>
            <a:r>
              <a:rPr sz="16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تتذكر</a:t>
            </a:r>
            <a:r>
              <a:rPr sz="16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أن</a:t>
            </a:r>
            <a:r>
              <a:rPr sz="16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ꢋيج</a:t>
            </a:r>
          </a:p>
          <a:p>
            <a:pPr marL="32003" marR="0">
              <a:lnSpc>
                <a:spcPts val="1783"/>
              </a:lnSpc>
              <a:spcBef>
                <a:spcPts val="328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ꢓلخصائꢁ</a:t>
            </a:r>
            <a:r>
              <a:rPr sz="16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ꢄافذꢀ</a:t>
            </a:r>
            <a:r>
              <a:rPr sz="16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اꢒꢀم</a:t>
            </a:r>
            <a:r>
              <a:rPr sz="16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ꢄكثير</a:t>
            </a:r>
            <a:r>
              <a:rPr sz="16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طرق</a:t>
            </a:r>
            <a:r>
              <a:rPr sz="16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طريق</a:t>
            </a:r>
            <a:r>
              <a:rPr sz="16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نꢏ</a:t>
            </a:r>
            <a:r>
              <a:rPr sz="160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مرꢁوꢈꢁ</a:t>
            </a:r>
            <a:r>
              <a:rPr sz="16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ꢑهذ</a:t>
            </a:r>
            <a:r>
              <a:rPr sz="16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ꢋتكت</a:t>
            </a:r>
            <a:r>
              <a:rPr sz="16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و</a:t>
            </a:r>
            <a:r>
              <a:rPr sz="160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ꢐتص</a:t>
            </a:r>
            <a:r>
              <a:rPr sz="16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أن</a:t>
            </a:r>
            <a:r>
              <a:rPr sz="16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ꢍꢀيمك</a:t>
            </a:r>
            <a:r>
              <a:rPr sz="16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ماꢀإ</a:t>
            </a:r>
          </a:p>
          <a:p>
            <a:pPr marL="5196281" marR="0">
              <a:lnSpc>
                <a:spcPts val="1948"/>
              </a:lnSpc>
              <a:spcBef>
                <a:spcPts val="302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properties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4902" y="8302037"/>
            <a:ext cx="6287113" cy="819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صرꢀعꢎل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يمكن</a:t>
            </a:r>
            <a:r>
              <a:rPr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ꢇلتꢁ</a:t>
            </a:r>
            <a:r>
              <a:rPr sz="16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ꢖꢁحدꢈꢁ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ꢕجمي</a:t>
            </a:r>
            <a:r>
              <a:rPr sz="16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ىꢎꢏ</a:t>
            </a:r>
            <a:r>
              <a:rPr sz="16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Properties</a:t>
            </a:r>
            <a:r>
              <a:rPr sz="16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ꢄافذꢀ</a:t>
            </a:r>
            <a:r>
              <a:rPr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ꢇف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Calibri"/>
                <a:cs typeface="Calibri"/>
              </a:rPr>
              <a:t>Events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ꢄافذꢀ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ꢔتحتو</a:t>
            </a:r>
            <a:r>
              <a:rPr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و</a:t>
            </a:r>
          </a:p>
          <a:p>
            <a:pPr marL="3138551" marR="0">
              <a:lnSpc>
                <a:spcPts val="1783"/>
              </a:lnSpc>
              <a:spcBef>
                <a:spcPts val="372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معين</a:t>
            </a:r>
            <a:r>
              <a:rPr sz="16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ꢇبرمج</a:t>
            </a:r>
            <a:r>
              <a:rPr sz="16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برد</a:t>
            </a:r>
            <a:r>
              <a:rPr sz="16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ꢉياꢘꢎل</a:t>
            </a:r>
            <a:r>
              <a:rPr sz="16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ꢊل</a:t>
            </a:r>
            <a:r>
              <a:rPr sz="16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KQMOOH+Arial"/>
                <a:cs typeface="KQMOOH+Arial"/>
              </a:rPr>
              <a:t>ستجابةꢗꢁ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4550" y="1311020"/>
            <a:ext cx="5875020" cy="673798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7972829"/>
            <a:ext cx="6606475" cy="73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Button 1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ىꢃع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الضغط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دꢁع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ꢂꢁإ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مجꢀꢁالبر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من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الهدف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سيكون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RUBABC+Times New Roman,Bold"/>
                <a:cs typeface="RUBABC+Times New Roman,Bold"/>
              </a:rPr>
              <a:t>ꢅمجꢄب </a:t>
            </a:r>
            <a:r>
              <a:rPr sz="1400" b="1" spc="-11">
                <a:solidFill>
                  <a:srgbClr val="000000"/>
                </a:solidFill>
                <a:latin typeface="RUBABC+Times New Roman,Bold"/>
                <a:cs typeface="RUBABC+Times New Roman,Bold"/>
              </a:rPr>
              <a:t>رد</a:t>
            </a:r>
            <a:r>
              <a:rPr sz="1400" b="1" spc="15">
                <a:solidFill>
                  <a:srgbClr val="000000"/>
                </a:solidFill>
                <a:latin typeface="RUBABC+Times New Roman,Bold"/>
                <a:cs typeface="RUBABC+Times New Roman,Bold"/>
              </a:rPr>
              <a:t> </a:t>
            </a:r>
            <a:r>
              <a:rPr sz="1400" b="1">
                <a:solidFill>
                  <a:srgbClr val="000000"/>
                </a:solidFill>
                <a:latin typeface="RUBABC+Times New Roman,Bold"/>
                <a:cs typeface="RUBABC+Times New Roman,Bold"/>
              </a:rPr>
              <a:t>هꢂ</a:t>
            </a:r>
            <a:r>
              <a:rPr sz="1400" b="1" spc="-10">
                <a:solidFill>
                  <a:srgbClr val="000000"/>
                </a:solidFill>
                <a:latin typeface="RUBABC+Times New Roman,Bold"/>
                <a:cs typeface="RUBABC+Times New Roman,Bold"/>
              </a:rPr>
              <a:t> </a:t>
            </a:r>
            <a:r>
              <a:rPr sz="1400" b="1">
                <a:solidFill>
                  <a:srgbClr val="000000"/>
                </a:solidFill>
                <a:latin typeface="RUBABC+Times New Roman,Bold"/>
                <a:cs typeface="RUBABC+Times New Roman,Bold"/>
              </a:rPr>
              <a:t>ꢃ</a:t>
            </a:r>
            <a:r>
              <a:rPr sz="1400" b="1" spc="14">
                <a:solidFill>
                  <a:srgbClr val="000000"/>
                </a:solidFill>
                <a:latin typeface="RUBABC+Times New Roman,Bold"/>
                <a:cs typeface="RUBABC+Times New Roman,Bold"/>
              </a:rPr>
              <a:t> </a:t>
            </a:r>
            <a:r>
              <a:rPr sz="1400" b="1">
                <a:solidFill>
                  <a:srgbClr val="000000"/>
                </a:solidFill>
                <a:latin typeface="RUBABC+Times New Roman,Bold"/>
                <a:cs typeface="RUBABC+Times New Roman,Bold"/>
              </a:rPr>
              <a:t>ꢀꢁحꢂ</a:t>
            </a:r>
            <a:r>
              <a:rPr sz="1400" b="1" spc="-10">
                <a:solidFill>
                  <a:srgbClr val="000000"/>
                </a:solidFill>
                <a:latin typeface="RUBABC+Times New Roman,Bold"/>
                <a:cs typeface="RUBABC+Times New Roman,Bold"/>
              </a:rPr>
              <a:t> </a:t>
            </a:r>
            <a:r>
              <a:rPr sz="1400" b="1">
                <a:solidFill>
                  <a:srgbClr val="000000"/>
                </a:solidFill>
                <a:latin typeface="RUBABC+Times New Roman,Bold"/>
                <a:cs typeface="RUBABC+Times New Roman,Bold"/>
              </a:rPr>
              <a:t>كود كتابة كيفية مثال</a:t>
            </a:r>
          </a:p>
          <a:p>
            <a:pPr marL="3088208" marR="0">
              <a:lnSpc>
                <a:spcPts val="1713"/>
              </a:lnSpc>
              <a:spcBef>
                <a:spcPts val="266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RUBABC+Times New Roman,Bold"/>
                <a:cs typeface="RUBABC+Times New Roman,Bold"/>
              </a:rPr>
              <a:t>)"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ꢊلꢀꢉال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ꢀيهꢈب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ꢆꢇأ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libri"/>
                <a:cs typeface="Calibri"/>
              </a:rPr>
              <a:t>")TextBox1</a:t>
            </a:r>
            <a:r>
              <a:rPr sz="14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"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ꢅداخ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ꢄسيكت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39841" y="8597703"/>
            <a:ext cx="1540482" cy="48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ديدꢌ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ꢋمشرو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HTESJ+Arial"/>
                <a:cs typeface="SHTESJ+Arial"/>
              </a:rPr>
              <a:t>ꢀشꢁأ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SURCJ+Symbol"/>
                <a:cs typeface="LSURCJ+Symbol"/>
              </a:rPr>
              <a:t>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object 1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701040" y="962152"/>
            <a:ext cx="6158483" cy="1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42950" y="1312926"/>
            <a:ext cx="6134100" cy="84004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0851" y="439446"/>
            <a:ext cx="123054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Assistant Lecturer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472" y="439446"/>
            <a:ext cx="2868806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university of Diyala</a:t>
            </a:r>
            <a:r>
              <a:rPr sz="11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/College of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684" y="628422"/>
            <a:ext cx="115420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Omar A. Imran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5670" y="606693"/>
            <a:ext cx="1112958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 b="1">
                <a:solidFill>
                  <a:srgbClr val="7F7F7F"/>
                </a:solidFill>
                <a:latin typeface="Times New Roman"/>
                <a:cs typeface="Times New Roman"/>
              </a:rPr>
              <a:t>Visual Basic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22469" y="628422"/>
            <a:ext cx="1589920" cy="526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r>
              <a:rPr sz="11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1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1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Chemical</a:t>
            </a:r>
          </a:p>
          <a:p>
            <a:pPr marL="341757" marR="0">
              <a:lnSpc>
                <a:spcPts val="1222"/>
              </a:lnSpc>
              <a:spcBef>
                <a:spcPts val="99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imes New Roman"/>
                <a:cs typeface="Times New Roman"/>
              </a:rPr>
              <a:t>Second Class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944" y="789966"/>
            <a:ext cx="909015" cy="36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000000"/>
                </a:solidFill>
                <a:latin typeface="Times New Roman"/>
                <a:cs typeface="Times New Roman"/>
              </a:rPr>
              <a:t>2018 – 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33161" y="5040053"/>
            <a:ext cx="1647162" cy="48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400">
                <a:solidFill>
                  <a:srgbClr val="000000"/>
                </a:solidFill>
                <a:latin typeface="SNQLHK+Arial"/>
                <a:cs typeface="SNQLHK+Arial"/>
              </a:rPr>
              <a:t>ليةꢁالت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QLHK+Arial"/>
                <a:cs typeface="SNQLHK+Arial"/>
              </a:rPr>
              <a:t>الواجهة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QLHK+Arial"/>
                <a:cs typeface="SNQLHK+Arial"/>
              </a:rPr>
              <a:t>مꢀص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TBANM+Symbol"/>
                <a:cs typeface="PTBANM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11828" y="9888528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125</Paragraphs>
  <Slides>5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Theme Office</vt:lpstr>
      <vt:lpstr>Slide 1</vt:lpstr>
      <vt:lpstr>Slide 2</vt:lpstr>
      <vt:lpstr>Slide 3</vt:lpstr>
      <vt:lpstr>Slide 4</vt:lpstr>
      <vt:lpstr>Slide 5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2019-11-06T07:08:54Z</dcterms:modified>
</cp:coreProperties>
</file>